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04" r:id="rId36"/>
    <p:sldId id="303" r:id="rId3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433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95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418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228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586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391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229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277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948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926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64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459DD-19F9-4A51-9A77-D5C69FD237C6}" type="datetimeFigureOut">
              <a:rPr lang="es-PE" smtClean="0"/>
              <a:t>24/01/2024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7BF00-9855-413C-B9D6-5F11F14662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506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99160" y="635072"/>
            <a:ext cx="527304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dirty="0"/>
          </a:p>
          <a:p>
            <a:pPr algn="ctr"/>
            <a:r>
              <a:rPr lang="es-PE" sz="4800" u="sng" dirty="0" err="1" smtClean="0"/>
              <a:t>Problémes</a:t>
            </a:r>
            <a:r>
              <a:rPr lang="es-PE" sz="4800" u="sng" dirty="0" smtClean="0"/>
              <a:t> </a:t>
            </a:r>
            <a:r>
              <a:rPr lang="es-PE" sz="4800" u="sng" dirty="0" err="1" smtClean="0"/>
              <a:t>Kantiens</a:t>
            </a:r>
            <a:endParaRPr lang="es-PE" sz="4800" u="sng" dirty="0" smtClean="0"/>
          </a:p>
          <a:p>
            <a:pPr algn="ctr"/>
            <a:r>
              <a:rPr lang="es-PE" sz="3200" dirty="0" smtClean="0"/>
              <a:t>Cap. 3 </a:t>
            </a:r>
            <a:r>
              <a:rPr lang="es-PE" sz="3200" dirty="0" err="1" smtClean="0"/>
              <a:t>Histoire</a:t>
            </a:r>
            <a:r>
              <a:rPr lang="es-PE" sz="3200" dirty="0" smtClean="0"/>
              <a:t> et </a:t>
            </a:r>
            <a:r>
              <a:rPr lang="es-PE" sz="3200" dirty="0" err="1" smtClean="0"/>
              <a:t>Politique</a:t>
            </a:r>
            <a:endParaRPr lang="es-PE" sz="3200" dirty="0" smtClean="0"/>
          </a:p>
          <a:p>
            <a:pPr algn="ctr"/>
            <a:endParaRPr lang="es-PE" sz="4800" dirty="0" smtClean="0"/>
          </a:p>
          <a:p>
            <a:pPr algn="ctr"/>
            <a:r>
              <a:rPr lang="es-PE" sz="3600" dirty="0" smtClean="0"/>
              <a:t>Eric </a:t>
            </a:r>
            <a:r>
              <a:rPr lang="es-PE" sz="3600" dirty="0" err="1" smtClean="0"/>
              <a:t>Weil</a:t>
            </a:r>
            <a:endParaRPr lang="es-PE" sz="3600" dirty="0" smtClean="0"/>
          </a:p>
          <a:p>
            <a:pPr algn="ctr"/>
            <a:endParaRPr lang="es-PE" sz="4800" dirty="0"/>
          </a:p>
          <a:p>
            <a:pPr algn="ctr"/>
            <a:endParaRPr lang="es-PE" sz="4800" dirty="0" smtClean="0"/>
          </a:p>
          <a:p>
            <a:pPr algn="ctr"/>
            <a:endParaRPr lang="es-PE" sz="4800" dirty="0" smtClean="0"/>
          </a:p>
          <a:p>
            <a:pPr algn="ctr"/>
            <a:endParaRPr lang="es-PE" dirty="0"/>
          </a:p>
          <a:p>
            <a:pPr algn="ctr"/>
            <a:r>
              <a:rPr lang="es-PE" dirty="0" smtClean="0"/>
              <a:t>Paris, </a:t>
            </a:r>
            <a:r>
              <a:rPr lang="es-PE" dirty="0" err="1" smtClean="0"/>
              <a:t>Librairie</a:t>
            </a:r>
            <a:r>
              <a:rPr lang="es-PE" dirty="0" smtClean="0"/>
              <a:t> </a:t>
            </a:r>
            <a:r>
              <a:rPr lang="es-PE" dirty="0" err="1" smtClean="0"/>
              <a:t>philosophique</a:t>
            </a:r>
            <a:r>
              <a:rPr lang="es-PE" dirty="0" smtClean="0"/>
              <a:t> J. </a:t>
            </a:r>
            <a:r>
              <a:rPr lang="es-PE" dirty="0" err="1" smtClean="0"/>
              <a:t>Vrin</a:t>
            </a:r>
            <a:r>
              <a:rPr lang="es-PE" dirty="0" smtClean="0"/>
              <a:t>, 1982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530" y="964393"/>
            <a:ext cx="3825255" cy="53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" y="282892"/>
            <a:ext cx="5727570" cy="6406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35" y="1392184"/>
            <a:ext cx="6135065" cy="41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19" y="486727"/>
            <a:ext cx="5467103" cy="48308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82" y="486726"/>
            <a:ext cx="5443538" cy="57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949642"/>
            <a:ext cx="5355328" cy="5217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04" y="949642"/>
            <a:ext cx="5286375" cy="51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1" y="488632"/>
            <a:ext cx="7155317" cy="62712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04" y="619261"/>
            <a:ext cx="5658803" cy="53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706658"/>
            <a:ext cx="5853284" cy="563194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82" y="829627"/>
            <a:ext cx="5877878" cy="53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3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" y="488631"/>
            <a:ext cx="6725893" cy="6013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17" y="1310641"/>
            <a:ext cx="5301383" cy="5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1226820"/>
            <a:ext cx="6096448" cy="357378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64" y="290785"/>
            <a:ext cx="5019675" cy="65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1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4" y="285500"/>
            <a:ext cx="5530110" cy="47974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82" y="139911"/>
            <a:ext cx="7187005" cy="67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90537"/>
            <a:ext cx="5226533" cy="573703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84" y="721477"/>
            <a:ext cx="5591175" cy="52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" y="882272"/>
            <a:ext cx="5830091" cy="51470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10" y="711516"/>
            <a:ext cx="5756910" cy="54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83" y="1385410"/>
            <a:ext cx="6097412" cy="41157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03"/>
            <a:ext cx="579278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80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4"/>
            <a:ext cx="6139543" cy="6809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15" y="1414972"/>
            <a:ext cx="5082520" cy="427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" y="882967"/>
            <a:ext cx="6019167" cy="53423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334" y="882967"/>
            <a:ext cx="5656566" cy="54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1026794"/>
            <a:ext cx="5633321" cy="32404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22" y="0"/>
            <a:ext cx="5131118" cy="66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8122"/>
            <a:ext cx="5860143" cy="58357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2" y="833436"/>
            <a:ext cx="6153150" cy="51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9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" y="0"/>
            <a:ext cx="5193673" cy="68039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52" y="1501141"/>
            <a:ext cx="5148314" cy="33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8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7" y="180020"/>
            <a:ext cx="5950571" cy="63617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18" y="1159688"/>
            <a:ext cx="5926382" cy="4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437197"/>
            <a:ext cx="5688726" cy="5613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42" y="437197"/>
            <a:ext cx="5763578" cy="58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4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756824"/>
            <a:ext cx="5917666" cy="5082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26" y="494347"/>
            <a:ext cx="5559743" cy="56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09" y="305415"/>
            <a:ext cx="5584682" cy="62616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91" y="1139490"/>
            <a:ext cx="5826443" cy="45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30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60" y="948690"/>
            <a:ext cx="5830439" cy="45224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09"/>
            <a:ext cx="6477018" cy="59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6114" cy="690449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70" y="1224913"/>
            <a:ext cx="5379720" cy="43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2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9" y="501015"/>
            <a:ext cx="5433641" cy="56762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10" y="738187"/>
            <a:ext cx="5482155" cy="47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0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001"/>
            <a:ext cx="6045461" cy="60206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57" y="780096"/>
            <a:ext cx="6169343" cy="5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1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" y="842009"/>
            <a:ext cx="5942948" cy="38519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77" y="161925"/>
            <a:ext cx="4835843" cy="649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38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78590"/>
            <a:ext cx="5486400" cy="57082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806" y="378590"/>
            <a:ext cx="5775960" cy="39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94" y="373379"/>
            <a:ext cx="7218045" cy="61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07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99160" y="635072"/>
            <a:ext cx="527304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dirty="0"/>
          </a:p>
          <a:p>
            <a:pPr algn="ctr"/>
            <a:r>
              <a:rPr lang="es-PE" sz="4800" u="sng" dirty="0" err="1" smtClean="0"/>
              <a:t>Problémes</a:t>
            </a:r>
            <a:r>
              <a:rPr lang="es-PE" sz="4800" u="sng" dirty="0" smtClean="0"/>
              <a:t> </a:t>
            </a:r>
            <a:r>
              <a:rPr lang="es-PE" sz="4800" u="sng" dirty="0" err="1" smtClean="0"/>
              <a:t>Kantiens</a:t>
            </a:r>
            <a:endParaRPr lang="es-PE" sz="4800" u="sng" dirty="0" smtClean="0"/>
          </a:p>
          <a:p>
            <a:pPr algn="ctr"/>
            <a:r>
              <a:rPr lang="es-PE" sz="3200" dirty="0" smtClean="0"/>
              <a:t>Cap. 3 </a:t>
            </a:r>
            <a:r>
              <a:rPr lang="es-PE" sz="3200" dirty="0" err="1" smtClean="0"/>
              <a:t>Histoire</a:t>
            </a:r>
            <a:r>
              <a:rPr lang="es-PE" sz="3200" dirty="0" smtClean="0"/>
              <a:t> et </a:t>
            </a:r>
            <a:r>
              <a:rPr lang="es-PE" sz="3200" dirty="0" err="1" smtClean="0"/>
              <a:t>Politique</a:t>
            </a:r>
            <a:endParaRPr lang="es-PE" sz="3200" dirty="0" smtClean="0"/>
          </a:p>
          <a:p>
            <a:pPr algn="ctr"/>
            <a:endParaRPr lang="es-PE" sz="4800" dirty="0" smtClean="0"/>
          </a:p>
          <a:p>
            <a:pPr algn="ctr"/>
            <a:r>
              <a:rPr lang="es-PE" sz="3600" dirty="0" smtClean="0"/>
              <a:t>Eric </a:t>
            </a:r>
            <a:r>
              <a:rPr lang="es-PE" sz="3600" dirty="0" err="1" smtClean="0"/>
              <a:t>Weil</a:t>
            </a:r>
            <a:endParaRPr lang="es-PE" sz="3600" dirty="0" smtClean="0"/>
          </a:p>
          <a:p>
            <a:pPr algn="ctr"/>
            <a:endParaRPr lang="es-PE" sz="4800" dirty="0"/>
          </a:p>
          <a:p>
            <a:pPr algn="ctr"/>
            <a:endParaRPr lang="es-PE" sz="4800" dirty="0" smtClean="0"/>
          </a:p>
          <a:p>
            <a:pPr algn="ctr"/>
            <a:endParaRPr lang="es-PE" sz="4800" dirty="0" smtClean="0"/>
          </a:p>
          <a:p>
            <a:pPr algn="ctr"/>
            <a:endParaRPr lang="es-PE" dirty="0"/>
          </a:p>
          <a:p>
            <a:pPr algn="ctr"/>
            <a:r>
              <a:rPr lang="es-PE" dirty="0" smtClean="0"/>
              <a:t>Paris, </a:t>
            </a:r>
            <a:r>
              <a:rPr lang="es-PE" dirty="0" err="1" smtClean="0"/>
              <a:t>Librairie</a:t>
            </a:r>
            <a:r>
              <a:rPr lang="es-PE" dirty="0" smtClean="0"/>
              <a:t> </a:t>
            </a:r>
            <a:r>
              <a:rPr lang="es-PE" dirty="0" err="1" smtClean="0"/>
              <a:t>philosophique</a:t>
            </a:r>
            <a:r>
              <a:rPr lang="es-PE" dirty="0" smtClean="0"/>
              <a:t> J. </a:t>
            </a:r>
            <a:r>
              <a:rPr lang="es-PE" dirty="0" err="1" smtClean="0"/>
              <a:t>Vrin</a:t>
            </a:r>
            <a:r>
              <a:rPr lang="es-PE" dirty="0" smtClean="0"/>
              <a:t>, 1982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32" y="212407"/>
            <a:ext cx="4265295" cy="60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0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47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092"/>
            <a:ext cx="5596890" cy="46564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22" y="459104"/>
            <a:ext cx="5482200" cy="56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573711"/>
            <a:ext cx="5518786" cy="56838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252" y="1052475"/>
            <a:ext cx="6151142" cy="52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1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830"/>
            <a:ext cx="6120131" cy="59947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60" y="995362"/>
            <a:ext cx="5643563" cy="53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9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" y="83660"/>
            <a:ext cx="5810021" cy="67743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07" y="1494444"/>
            <a:ext cx="5906453" cy="43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334"/>
            <a:ext cx="6194279" cy="367950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14" y="0"/>
            <a:ext cx="5114925" cy="65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4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" y="498157"/>
            <a:ext cx="5635613" cy="59116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4" y="1526857"/>
            <a:ext cx="5842635" cy="42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8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38</Words>
  <Application>Microsoft Office PowerPoint</Application>
  <PresentationFormat>Panorámica</PresentationFormat>
  <Paragraphs>20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25</cp:revision>
  <dcterms:created xsi:type="dcterms:W3CDTF">2024-01-24T22:58:29Z</dcterms:created>
  <dcterms:modified xsi:type="dcterms:W3CDTF">2024-01-25T19:03:54Z</dcterms:modified>
</cp:coreProperties>
</file>